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86" r:id="rId16"/>
    <p:sldId id="269" r:id="rId17"/>
    <p:sldId id="270" r:id="rId18"/>
    <p:sldId id="271" r:id="rId19"/>
    <p:sldId id="272" r:id="rId20"/>
    <p:sldId id="273" r:id="rId21"/>
    <p:sldId id="275" r:id="rId22"/>
    <p:sldId id="274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90" r:id="rId33"/>
    <p:sldId id="288" r:id="rId34"/>
    <p:sldId id="289" r:id="rId35"/>
    <p:sldId id="28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78" d="100"/>
          <a:sy n="78" d="100"/>
        </p:scale>
        <p:origin x="51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336D-3162-4EFD-B8F4-B7824A9C80D9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50959-347F-4089-940A-D266072ED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80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336D-3162-4EFD-B8F4-B7824A9C80D9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50959-347F-4089-940A-D266072ED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16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336D-3162-4EFD-B8F4-B7824A9C80D9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50959-347F-4089-940A-D266072ED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42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336D-3162-4EFD-B8F4-B7824A9C80D9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50959-347F-4089-940A-D266072ED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86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336D-3162-4EFD-B8F4-B7824A9C80D9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50959-347F-4089-940A-D266072ED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53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336D-3162-4EFD-B8F4-B7824A9C80D9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50959-347F-4089-940A-D266072ED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67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336D-3162-4EFD-B8F4-B7824A9C80D9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50959-347F-4089-940A-D266072ED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267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336D-3162-4EFD-B8F4-B7824A9C80D9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50959-347F-4089-940A-D266072ED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97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336D-3162-4EFD-B8F4-B7824A9C80D9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50959-347F-4089-940A-D266072ED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44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336D-3162-4EFD-B8F4-B7824A9C80D9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50959-347F-4089-940A-D266072ED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30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7336D-3162-4EFD-B8F4-B7824A9C80D9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50959-347F-4089-940A-D266072ED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44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7336D-3162-4EFD-B8F4-B7824A9C80D9}" type="datetimeFigureOut">
              <a:rPr lang="en-US" smtClean="0"/>
              <a:t>9/3/2015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50959-347F-4089-940A-D266072ED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0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0">
        <p:fade/>
      </p:transition>
    </mc:Choice>
    <mc:Fallback xmlns="">
      <p:transition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9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0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8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5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3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4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6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7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0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7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7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1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1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7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6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8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0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2357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9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2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0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741" y="681681"/>
            <a:ext cx="5037438" cy="503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5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119" y="446903"/>
            <a:ext cx="5782962" cy="578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227" y="354227"/>
            <a:ext cx="6149546" cy="614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4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908" y="187411"/>
            <a:ext cx="6285470" cy="628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0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9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1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4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4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2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Filice, Jessica</dc:creator>
  <cp:lastModifiedBy>Steve Buttitta</cp:lastModifiedBy>
  <cp:revision>2</cp:revision>
  <dcterms:created xsi:type="dcterms:W3CDTF">2015-07-02T21:29:38Z</dcterms:created>
  <dcterms:modified xsi:type="dcterms:W3CDTF">2015-09-03T16:27:09Z</dcterms:modified>
</cp:coreProperties>
</file>